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6159C8-7FFB-0E65-4DDE-11F0F645A3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4BA1CCC-1E01-F2F7-53C7-DF7E726F96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CE37C1-70EC-893D-0D9D-5C5F362B0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8C8-45E8-4011-ABBF-552FE01CAF6F}" type="datetimeFigureOut">
              <a:rPr lang="es-PE" smtClean="0"/>
              <a:t>10/10/2024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AE9DC91-7748-8C47-F8AE-8A062F45A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1E6014B-162C-7B0E-0FFA-8FDAEE1CA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5260F-BCB4-4687-A726-E49EF92C1E2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60366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AE8F13-75C4-2C88-C286-2D25FFF02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BDCB494-2E2F-208E-3BA4-04D54AC8E0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E348A3D-7901-55AF-9D90-AACCE3593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8C8-45E8-4011-ABBF-552FE01CAF6F}" type="datetimeFigureOut">
              <a:rPr lang="es-PE" smtClean="0"/>
              <a:t>10/10/2024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DF6747-2076-5FCB-FC5B-36189D5D6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B0F78A-2F66-55C5-CB25-9D55F7C0F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5260F-BCB4-4687-A726-E49EF92C1E2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76217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1D328B3-90C6-F09B-214D-6F8C129AAE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A01BFD9-EB4D-45A8-D65D-7312DED07A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9BA2B1-D6E1-52F3-50C8-CA9169166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8C8-45E8-4011-ABBF-552FE01CAF6F}" type="datetimeFigureOut">
              <a:rPr lang="es-PE" smtClean="0"/>
              <a:t>10/10/2024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94BF460-9467-9E6B-721F-DC43815E3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23E0E8-D98C-C714-0139-3D4AF9BED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5260F-BCB4-4687-A726-E49EF92C1E2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93527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04F7AD-BA58-0F54-6DAA-BA97706B9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8357FC-EA0D-A126-CCF0-B0B881229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E69984-B7DD-C937-D873-6F5B14960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8C8-45E8-4011-ABBF-552FE01CAF6F}" type="datetimeFigureOut">
              <a:rPr lang="es-PE" smtClean="0"/>
              <a:t>10/10/2024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C15204-7DBB-D8DA-75D5-57531601D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316C6E0-ADD4-DF6E-E9DF-07F549F91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5260F-BCB4-4687-A726-E49EF92C1E2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69941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C37870-407B-CB0B-A43E-75C49E58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1066EB-42D5-CA92-8A75-06A2ED16E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C9BC2D-D26C-3ED0-FC7B-D8F1C81C1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8C8-45E8-4011-ABBF-552FE01CAF6F}" type="datetimeFigureOut">
              <a:rPr lang="es-PE" smtClean="0"/>
              <a:t>10/10/2024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A148F45-A231-A477-EEA0-07944183D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A3E3F5-5B38-DB25-93B5-C4AED2C0D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5260F-BCB4-4687-A726-E49EF92C1E2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41550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98A5E4-8726-47C5-7138-F8CB2BA48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E5B4C2-8EAE-8441-D31D-16EF589F6E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3D4729A-5492-E1CE-96BC-3DAF466E4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68E99DA-4993-C452-54F1-236E85690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8C8-45E8-4011-ABBF-552FE01CAF6F}" type="datetimeFigureOut">
              <a:rPr lang="es-PE" smtClean="0"/>
              <a:t>10/10/2024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A6151-66BD-7C7C-9755-2DAAC6702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44C5CA3-7978-42D3-8B0C-DA20FAF9E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5260F-BCB4-4687-A726-E49EF92C1E2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06714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F63ED2-C6BB-D6BC-CBCE-0B477E922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A49D429-7E5D-40EF-2EC9-0CE1A776B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5717FCF-B5FF-F1DB-71B8-F14668599B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9C21175-5FD1-0347-027F-1E6933937C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EA2C28D-9B87-B12A-5A4E-E80354631C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44FBBE5-1646-24BD-91D1-0282719D6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8C8-45E8-4011-ABBF-552FE01CAF6F}" type="datetimeFigureOut">
              <a:rPr lang="es-PE" smtClean="0"/>
              <a:t>10/10/2024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DFF4C46-62BF-8835-B9B6-8FB3E2FCC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D827421-2C21-CD00-C630-A64EB0D0E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5260F-BCB4-4687-A726-E49EF92C1E2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88203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D971EB-26C4-3AA8-2B0A-7987B7EA7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B87DE7C-F574-9908-AE36-46A8A81B4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8C8-45E8-4011-ABBF-552FE01CAF6F}" type="datetimeFigureOut">
              <a:rPr lang="es-PE" smtClean="0"/>
              <a:t>10/10/2024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CFAAE6D-2E18-9E86-1E5C-DD125BD73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3F801B1-CC90-B1D7-9EDC-A07F786AD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5260F-BCB4-4687-A726-E49EF92C1E2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39416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FE1E19E-29FF-5A7A-3071-3C0F11A35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8C8-45E8-4011-ABBF-552FE01CAF6F}" type="datetimeFigureOut">
              <a:rPr lang="es-PE" smtClean="0"/>
              <a:t>10/10/2024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379890-ECA4-C60A-0A34-CDB1709AC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20747B9-9D0F-449D-0476-EB0D629E8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5260F-BCB4-4687-A726-E49EF92C1E2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94020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B3A677-14C3-735F-5CDA-D94AE1381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9706FD-A78D-2158-D8A2-8C9B46BE2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3B6C349-C7E0-D3CA-4B1B-55317973FC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C8161C6-B519-6F34-1528-64CFC8294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8C8-45E8-4011-ABBF-552FE01CAF6F}" type="datetimeFigureOut">
              <a:rPr lang="es-PE" smtClean="0"/>
              <a:t>10/10/2024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9E7D2EB-2CAE-AA57-00A1-02B3AC8C2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04BECD6-DDFF-1E7A-8588-A3287F08A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5260F-BCB4-4687-A726-E49EF92C1E2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5581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76D4C8-9288-A951-9DE0-5D1058C87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7B93359-5DE7-65E6-0637-DC086DF68D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6E5744B-4558-E655-FAC6-8E85C99F4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50E3D7-6E95-353D-4F91-84A088398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F8C8-45E8-4011-ABBF-552FE01CAF6F}" type="datetimeFigureOut">
              <a:rPr lang="es-PE" smtClean="0"/>
              <a:t>10/10/2024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E7FDCD8-3799-FB6A-85BA-6910E0306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F2529E-2E2A-F470-870A-9BACE89F8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5260F-BCB4-4687-A726-E49EF92C1E2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8636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B0E4A64-2039-15B2-B3C5-935569E3E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2EA1270-821A-534C-9338-C4992E1C2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94D582-11D0-623C-2C61-597E99D588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0FF8C8-45E8-4011-ABBF-552FE01CAF6F}" type="datetimeFigureOut">
              <a:rPr lang="es-PE" smtClean="0"/>
              <a:t>10/10/2024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E39A30-8555-D86F-A144-C85EBB0656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8622BAE-DFDE-B88B-3D1F-16D381B460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B5260F-BCB4-4687-A726-E49EF92C1E2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80806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2DA8FC-3CCE-D744-5352-7D2597DD9A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SAP2000</a:t>
            </a:r>
            <a:endParaRPr lang="es-PE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B4857AF-5D42-8A6C-C26A-AE90BA2CBD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SESION 3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844493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370673-51DC-7C59-DDB6-995DFBDAC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BA06B8A-5854-9662-BB41-A0F76A764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8624" y="583767"/>
            <a:ext cx="7446158" cy="5909108"/>
          </a:xfrm>
        </p:spPr>
      </p:pic>
    </p:spTree>
    <p:extLst>
      <p:ext uri="{BB962C8B-B14F-4D97-AF65-F5344CB8AC3E}">
        <p14:creationId xmlns:p14="http://schemas.microsoft.com/office/powerpoint/2010/main" val="3291667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0A8F6F-CF8A-23FC-05DD-6719FF799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A6A6569-273E-37FD-7475-91F65D987B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7884" y="612991"/>
            <a:ext cx="9483466" cy="5632018"/>
          </a:xfrm>
        </p:spPr>
      </p:pic>
    </p:spTree>
    <p:extLst>
      <p:ext uri="{BB962C8B-B14F-4D97-AF65-F5344CB8AC3E}">
        <p14:creationId xmlns:p14="http://schemas.microsoft.com/office/powerpoint/2010/main" val="2460767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6B313-CE3B-9534-4547-76754C3FC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77E48B5-1EE3-BEF8-4C79-6CF71C27A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4557" y="365125"/>
            <a:ext cx="8504606" cy="5984032"/>
          </a:xfrm>
        </p:spPr>
      </p:pic>
    </p:spTree>
    <p:extLst>
      <p:ext uri="{BB962C8B-B14F-4D97-AF65-F5344CB8AC3E}">
        <p14:creationId xmlns:p14="http://schemas.microsoft.com/office/powerpoint/2010/main" val="2882319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62E695-BA5D-008F-F78A-9222CFB9A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7BC6C98-2B1F-B421-34B5-266FB7CC6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0381" y="365125"/>
            <a:ext cx="7671238" cy="6174653"/>
          </a:xfrm>
        </p:spPr>
      </p:pic>
    </p:spTree>
    <p:extLst>
      <p:ext uri="{BB962C8B-B14F-4D97-AF65-F5344CB8AC3E}">
        <p14:creationId xmlns:p14="http://schemas.microsoft.com/office/powerpoint/2010/main" val="2829936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BF684D-1745-D41F-0532-5E0A2E8FA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6E92EA-75AD-932B-73B4-9C893F2F0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DDD1BBF-0AFA-4FF6-1EFF-2C67825F7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731" y="371048"/>
            <a:ext cx="8154538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943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9F191C-6F50-8217-3341-F6D200CAD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C3FEC46-434D-B67B-F3B7-4D3FB3BFA7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6003" y="886968"/>
            <a:ext cx="7758638" cy="5326571"/>
          </a:xfrm>
        </p:spPr>
      </p:pic>
    </p:spTree>
    <p:extLst>
      <p:ext uri="{BB962C8B-B14F-4D97-AF65-F5344CB8AC3E}">
        <p14:creationId xmlns:p14="http://schemas.microsoft.com/office/powerpoint/2010/main" val="2960639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673C89-3532-F04B-8013-F511DF406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5B85579-935A-A901-1165-5575BBE7E7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7196" y="523081"/>
            <a:ext cx="8693005" cy="5811838"/>
          </a:xfrm>
        </p:spPr>
      </p:pic>
    </p:spTree>
    <p:extLst>
      <p:ext uri="{BB962C8B-B14F-4D97-AF65-F5344CB8AC3E}">
        <p14:creationId xmlns:p14="http://schemas.microsoft.com/office/powerpoint/2010/main" val="2218777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30A26A-B83D-9853-883E-A9F5C3770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0F5DA25-468C-1CFA-22B0-087EC3CB4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1260" y="605274"/>
            <a:ext cx="6929479" cy="5887601"/>
          </a:xfrm>
        </p:spPr>
      </p:pic>
    </p:spTree>
    <p:extLst>
      <p:ext uri="{BB962C8B-B14F-4D97-AF65-F5344CB8AC3E}">
        <p14:creationId xmlns:p14="http://schemas.microsoft.com/office/powerpoint/2010/main" val="3256930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4CCB9E-E54D-019B-A90A-E4E1E9715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6F6630F-CA79-5666-FD61-9086DB0727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067" y="849746"/>
            <a:ext cx="10652733" cy="5336454"/>
          </a:xfrm>
        </p:spPr>
      </p:pic>
    </p:spTree>
    <p:extLst>
      <p:ext uri="{BB962C8B-B14F-4D97-AF65-F5344CB8AC3E}">
        <p14:creationId xmlns:p14="http://schemas.microsoft.com/office/powerpoint/2010/main" val="334068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5B2BD9-0069-2C3F-90B4-0677DD72D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0A3831-267F-D4C8-72DF-B9FD675B7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1196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7F5769C-7689-29AD-13DA-A6ED923036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5337" y="539496"/>
            <a:ext cx="8010301" cy="5610035"/>
          </a:xfrm>
        </p:spPr>
      </p:pic>
    </p:spTree>
    <p:extLst>
      <p:ext uri="{BB962C8B-B14F-4D97-AF65-F5344CB8AC3E}">
        <p14:creationId xmlns:p14="http://schemas.microsoft.com/office/powerpoint/2010/main" val="2315791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063A4928-C4BA-FF61-7CFA-519638DA2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415" y="523469"/>
            <a:ext cx="8383170" cy="581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29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F71088-BD56-EF9B-FCFE-CC7C6F78B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C563678-11DB-9F22-A4C2-850798895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5036" y="365125"/>
            <a:ext cx="6407437" cy="5925373"/>
          </a:xfrm>
        </p:spPr>
      </p:pic>
    </p:spTree>
    <p:extLst>
      <p:ext uri="{BB962C8B-B14F-4D97-AF65-F5344CB8AC3E}">
        <p14:creationId xmlns:p14="http://schemas.microsoft.com/office/powerpoint/2010/main" val="2986444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AB83DF-0683-D736-459F-646BD47C1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33A0851-0F0F-5048-E6FE-D2287F2FBD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0835" y="157261"/>
            <a:ext cx="7210330" cy="5973521"/>
          </a:xfrm>
        </p:spPr>
      </p:pic>
    </p:spTree>
    <p:extLst>
      <p:ext uri="{BB962C8B-B14F-4D97-AF65-F5344CB8AC3E}">
        <p14:creationId xmlns:p14="http://schemas.microsoft.com/office/powerpoint/2010/main" val="1461147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402B44-8B1A-FE05-5E2B-D71ED40FE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DC7F47-2725-5FD0-7221-B245D465B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D29E2EF-D236-6CBA-2067-7688C1D1B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756" y="251969"/>
            <a:ext cx="9764488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122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775D9C-107A-C168-2BC7-20AE51495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A9536D4-116D-2004-6ACA-D3D5311F28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3781" y="463537"/>
            <a:ext cx="7904438" cy="5930925"/>
          </a:xfrm>
        </p:spPr>
      </p:pic>
    </p:spTree>
    <p:extLst>
      <p:ext uri="{BB962C8B-B14F-4D97-AF65-F5344CB8AC3E}">
        <p14:creationId xmlns:p14="http://schemas.microsoft.com/office/powerpoint/2010/main" val="1618774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DF8E2B-D779-37A3-1823-3290F1AD1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E9C53F9-51D9-B0FC-D337-F2F92AACA4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1166" y="1825625"/>
            <a:ext cx="6569667" cy="4351338"/>
          </a:xfrm>
        </p:spPr>
      </p:pic>
    </p:spTree>
    <p:extLst>
      <p:ext uri="{BB962C8B-B14F-4D97-AF65-F5344CB8AC3E}">
        <p14:creationId xmlns:p14="http://schemas.microsoft.com/office/powerpoint/2010/main" val="2258764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ACE2EC-AF4F-A44E-86E1-61A26F75A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F549E88-B82A-CB83-CBA7-0274501A86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5257" y="1825625"/>
            <a:ext cx="6341485" cy="4351338"/>
          </a:xfrm>
        </p:spPr>
      </p:pic>
    </p:spTree>
    <p:extLst>
      <p:ext uri="{BB962C8B-B14F-4D97-AF65-F5344CB8AC3E}">
        <p14:creationId xmlns:p14="http://schemas.microsoft.com/office/powerpoint/2010/main" val="23652761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5938351-f666-4283-985e-c0e6da2361e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2D1C963B16E5345AD26E4094F800753" ma:contentTypeVersion="10" ma:contentTypeDescription="Crear nuevo documento." ma:contentTypeScope="" ma:versionID="dc4e00704f07774cbb2bcad68ebe815e">
  <xsd:schema xmlns:xsd="http://www.w3.org/2001/XMLSchema" xmlns:xs="http://www.w3.org/2001/XMLSchema" xmlns:p="http://schemas.microsoft.com/office/2006/metadata/properties" xmlns:ns3="a5938351-f666-4283-985e-c0e6da2361e8" targetNamespace="http://schemas.microsoft.com/office/2006/metadata/properties" ma:root="true" ma:fieldsID="90841b1ff86e601408c18a60f8f08e79" ns3:_="">
    <xsd:import namespace="a5938351-f666-4283-985e-c0e6da2361e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938351-f666-4283-985e-c0e6da2361e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1BF08E-3561-427D-83D8-FA25E9B33605}">
  <ds:schemaRefs>
    <ds:schemaRef ds:uri="http://schemas.microsoft.com/office/2006/metadata/properties"/>
    <ds:schemaRef ds:uri="http://purl.org/dc/terms/"/>
    <ds:schemaRef ds:uri="http://purl.org/dc/dcmitype/"/>
    <ds:schemaRef ds:uri="http://schemas.microsoft.com/office/infopath/2007/PartnerControls"/>
    <ds:schemaRef ds:uri="a5938351-f666-4283-985e-c0e6da2361e8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6493A6B6-FB8D-42BF-ABA0-5D5449A50E6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8FE1AAB-ADFF-48D9-97D1-075F88EC81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5938351-f666-4283-985e-c0e6da2361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3</Words>
  <Application>Microsoft Office PowerPoint</Application>
  <PresentationFormat>Panorámica</PresentationFormat>
  <Paragraphs>2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3" baseType="lpstr">
      <vt:lpstr>Aptos</vt:lpstr>
      <vt:lpstr>Aptos Display</vt:lpstr>
      <vt:lpstr>Arial</vt:lpstr>
      <vt:lpstr>Tema de Office</vt:lpstr>
      <vt:lpstr>SAP2000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LUIS GOMEZ</dc:creator>
  <cp:lastModifiedBy>LUIS GOMEZ</cp:lastModifiedBy>
  <cp:revision>2</cp:revision>
  <dcterms:created xsi:type="dcterms:W3CDTF">2024-10-11T00:57:41Z</dcterms:created>
  <dcterms:modified xsi:type="dcterms:W3CDTF">2024-10-11T02:21:50Z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0x01010092D1C963B16E5345AD26E4094F800753</vt:lpwstr>
  </property>
</Properties>
</file>